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Lato" panose="020F0502020204030203" pitchFamily="34" charset="0"/>
      <p:regular r:id="rId12"/>
    </p:embeddedFont>
    <p:embeddedFont>
      <p:font typeface="Lato Bold Italics" panose="020B0604020202020204" charset="0"/>
      <p:regular r:id="rId13"/>
    </p:embeddedFont>
    <p:embeddedFont>
      <p:font typeface="Lato Italics" panose="020B0604020202020204" charset="0"/>
      <p:regular r:id="rId14"/>
    </p:embeddedFont>
    <p:embeddedFont>
      <p:font typeface="Poppins ExtraBold" panose="00000900000000000000" pitchFamily="2" charset="0"/>
      <p:regular r:id="rId15"/>
      <p:bold r:id="rId16"/>
    </p:embeddedFont>
    <p:embeddedFont>
      <p:font typeface="Poppins ExtraBol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9815" y="1028700"/>
            <a:ext cx="766692" cy="6398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13069" y="3138277"/>
            <a:ext cx="12616379" cy="411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 dirty="0">
                <a:solidFill>
                  <a:srgbClr val="5271FF"/>
                </a:solidFill>
                <a:latin typeface="Poppins ExtraBold Bold"/>
              </a:rPr>
              <a:t>UNIVERSITY ADMISSION PREDICTOR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2686" y="7467648"/>
            <a:ext cx="12616379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BY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ANJUNIRANJANA ANILKUMAR</a:t>
            </a:r>
          </a:p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HARRINI LAKSHMI NARAYANAN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043030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143419" y="-3920369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296280" y="1955378"/>
            <a:ext cx="3963020" cy="5276243"/>
            <a:chOff x="0" y="0"/>
            <a:chExt cx="3663950" cy="487807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455892" y="3055379"/>
            <a:ext cx="3963020" cy="5276243"/>
            <a:chOff x="0" y="0"/>
            <a:chExt cx="3663950" cy="487807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t="-6086" b="-6086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1057275"/>
            <a:ext cx="913575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Poppins ExtraBold"/>
              </a:rPr>
              <a:t>AIM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8571" y="3453971"/>
            <a:ext cx="9075884" cy="3178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 dirty="0">
                <a:solidFill>
                  <a:srgbClr val="000000"/>
                </a:solidFill>
                <a:latin typeface="Lato"/>
              </a:rPr>
              <a:t>The main goal of our project is to predict the probability of the admission of the student in particular university based on various parameters such as GRE, TOFL scores, CGPA </a:t>
            </a:r>
            <a:r>
              <a:rPr lang="en-US" sz="3000" spc="300" dirty="0" err="1">
                <a:solidFill>
                  <a:srgbClr val="000000"/>
                </a:solidFill>
                <a:latin typeface="Lato"/>
              </a:rPr>
              <a:t>etc</a:t>
            </a:r>
            <a:endParaRPr lang="en-US" sz="3000" spc="300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4200"/>
              </a:lnSpc>
            </a:pPr>
            <a:endParaRPr lang="en-US" sz="3000" spc="300" dirty="0">
              <a:solidFill>
                <a:srgbClr val="000000"/>
              </a:solidFill>
              <a:latin typeface="Lato"/>
            </a:endParaRP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123218" y="3339611"/>
            <a:ext cx="9076677" cy="53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400 entries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The parameters in the dataset are -</a:t>
            </a:r>
          </a:p>
          <a:p>
            <a:pPr>
              <a:lnSpc>
                <a:spcPts val="3813"/>
              </a:lnSpc>
            </a:pPr>
            <a:endParaRPr lang="en-US" sz="3050" spc="305">
              <a:solidFill>
                <a:srgbClr val="000000"/>
              </a:solidFill>
              <a:latin typeface="Lato"/>
            </a:endParaRP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Serial No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GRE Score 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TOEFL Score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University Rating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SOP  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LOR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CGPA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"/>
              </a:rPr>
              <a:t>Chance of Admit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DATA SET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363344" y="3004883"/>
            <a:ext cx="9076677" cy="476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We first used 3 models to check the best suitable for our data set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Linear Regression Model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Decision Tree</a:t>
            </a: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Random Forest Model</a:t>
            </a:r>
          </a:p>
          <a:p>
            <a:pPr>
              <a:lnSpc>
                <a:spcPts val="3813"/>
              </a:lnSpc>
            </a:pPr>
            <a:endParaRPr lang="en-US" sz="3050" spc="305">
              <a:solidFill>
                <a:srgbClr val="000000"/>
              </a:solidFill>
              <a:latin typeface="Lato Italics"/>
            </a:endParaRPr>
          </a:p>
          <a:p>
            <a:pPr>
              <a:lnSpc>
                <a:spcPts val="3813"/>
              </a:lnSpc>
            </a:pPr>
            <a:endParaRPr lang="en-US" sz="3050" spc="305">
              <a:solidFill>
                <a:srgbClr val="000000"/>
              </a:solidFill>
              <a:latin typeface="Lato Italics"/>
            </a:endParaRPr>
          </a:p>
          <a:p>
            <a:pPr marL="658622" lvl="1" indent="-329311">
              <a:lnSpc>
                <a:spcPts val="3813"/>
              </a:lnSpc>
              <a:buFont typeface="Arial"/>
              <a:buChar char="•"/>
            </a:pPr>
            <a:r>
              <a:rPr lang="en-US" sz="3050" spc="305">
                <a:solidFill>
                  <a:srgbClr val="000000"/>
                </a:solidFill>
                <a:latin typeface="Lato Italics"/>
              </a:rPr>
              <a:t>Among these 3, we found that </a:t>
            </a:r>
            <a:r>
              <a:rPr lang="en-US" sz="3050" spc="305">
                <a:solidFill>
                  <a:srgbClr val="000000"/>
                </a:solidFill>
                <a:latin typeface="Lato Bold Italics"/>
              </a:rPr>
              <a:t>linear regression</a:t>
            </a:r>
            <a:r>
              <a:rPr lang="en-US" sz="3050" spc="305">
                <a:solidFill>
                  <a:srgbClr val="000000"/>
                </a:solidFill>
                <a:latin typeface="Lato Italics"/>
              </a:rPr>
              <a:t> model gave us the best result as it has the lowest RMSE value.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816" y="0"/>
            <a:ext cx="452408" cy="10287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4" name="Group 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677280" y="1955378"/>
            <a:ext cx="3963020" cy="5276243"/>
            <a:chOff x="0" y="0"/>
            <a:chExt cx="3663950" cy="487807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0291" r="-5029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36892" y="3055379"/>
            <a:ext cx="3963020" cy="5276243"/>
            <a:chOff x="0" y="0"/>
            <a:chExt cx="3663950" cy="487807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-55671" r="-44910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2" name="Group 22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id="24" name="Group 24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2285304" y="3746872"/>
            <a:ext cx="9232758" cy="314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254" lvl="1" indent="-432127">
              <a:lnSpc>
                <a:spcPts val="5003"/>
              </a:lnSpc>
              <a:buFont typeface="Arial"/>
              <a:buChar char="•"/>
            </a:pPr>
            <a:r>
              <a:rPr lang="en-US" sz="4003" spc="400">
                <a:solidFill>
                  <a:srgbClr val="000000"/>
                </a:solidFill>
                <a:latin typeface="Lato Italics"/>
              </a:rPr>
              <a:t>Reduce human efforts</a:t>
            </a:r>
          </a:p>
          <a:p>
            <a:pPr marL="864254" lvl="1" indent="-432127">
              <a:lnSpc>
                <a:spcPts val="5003"/>
              </a:lnSpc>
              <a:buFont typeface="Arial"/>
              <a:buChar char="•"/>
            </a:pPr>
            <a:r>
              <a:rPr lang="en-US" sz="4003" spc="400">
                <a:solidFill>
                  <a:srgbClr val="000000"/>
                </a:solidFill>
                <a:latin typeface="Lato Italics"/>
              </a:rPr>
              <a:t>Helps to predict the chance of admission of a student easily.</a:t>
            </a:r>
          </a:p>
          <a:p>
            <a:pPr marL="864254" lvl="1" indent="-432127">
              <a:lnSpc>
                <a:spcPts val="5003"/>
              </a:lnSpc>
              <a:buFont typeface="Arial"/>
              <a:buChar char="•"/>
            </a:pPr>
            <a:r>
              <a:rPr lang="en-US" sz="4003" spc="400">
                <a:solidFill>
                  <a:srgbClr val="000000"/>
                </a:solidFill>
                <a:latin typeface="Lato Italics"/>
              </a:rPr>
              <a:t>Helps to reduce the time consumption.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3218" y="897430"/>
            <a:ext cx="70207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FFFFFF"/>
                </a:solidFill>
                <a:latin typeface="Poppins ExtraBold"/>
              </a:rPr>
              <a:t>BENIFITS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499815" y="1028700"/>
            <a:ext cx="766692" cy="63983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24837" y="5041183"/>
            <a:ext cx="12616379" cy="17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THANK YOU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139</Words>
  <Application>Microsoft Office PowerPoint</Application>
  <PresentationFormat>Custom</PresentationFormat>
  <Paragraphs>31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Poppins ExtraBold</vt:lpstr>
      <vt:lpstr>Lato Italics</vt:lpstr>
      <vt:lpstr>Lato</vt:lpstr>
      <vt:lpstr>Lato Bold Italics</vt:lpstr>
      <vt:lpstr>Arial</vt:lpstr>
      <vt:lpstr>Poppins ExtraBold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admission Predictor</dc:title>
  <cp:lastModifiedBy>Anjuniranjana Anilkumar [Student]</cp:lastModifiedBy>
  <cp:revision>3</cp:revision>
  <dcterms:created xsi:type="dcterms:W3CDTF">2006-08-16T00:00:00Z</dcterms:created>
  <dcterms:modified xsi:type="dcterms:W3CDTF">2022-12-09T19:19:46Z</dcterms:modified>
  <dc:identifier>DAFUGyRZQxc</dc:identifier>
</cp:coreProperties>
</file>